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306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4" autoAdjust="0"/>
    <p:restoredTop sz="90966" autoAdjust="0"/>
  </p:normalViewPr>
  <p:slideViewPr>
    <p:cSldViewPr>
      <p:cViewPr varScale="1">
        <p:scale>
          <a:sx n="97" d="100"/>
          <a:sy n="97" d="100"/>
        </p:scale>
        <p:origin x="-468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528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-36512" y="476672"/>
            <a:ext cx="10009112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en-US" sz="3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 enaid, ymorffwys ar aberth y groes, </a:t>
            </a:r>
          </a:p>
          <a:p>
            <a:pPr algn="l"/>
            <a:r>
              <a:rPr lang="cy-GB" altLang="en-US" sz="3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'does arall a'th gyfyd o ddyfnder dy loes; </a:t>
            </a:r>
          </a:p>
          <a:p>
            <a:pPr algn="l"/>
            <a:r>
              <a:rPr lang="cy-GB" altLang="en-US" sz="3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offrymodd ei hunan yn ddifai i Dduw, </a:t>
            </a:r>
          </a:p>
          <a:p>
            <a:pPr algn="l"/>
            <a:r>
              <a:rPr lang="cy-GB" altLang="en-US" sz="3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haeddiant yr aberth mi gredaf caf fyw</a:t>
            </a:r>
            <a:r>
              <a:rPr lang="cy-GB" altLang="en-US" sz="3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cy-GB" altLang="en-US" sz="37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y-GB" altLang="en-US" sz="3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munud o edrych ar aberth y groes </a:t>
            </a:r>
          </a:p>
          <a:p>
            <a:pPr algn="l"/>
            <a:r>
              <a:rPr lang="cy-GB" altLang="en-US" sz="3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tawel ddistewi môr tonnog fy oes; </a:t>
            </a:r>
          </a:p>
          <a:p>
            <a:pPr algn="l"/>
            <a:r>
              <a:rPr lang="cy-GB" altLang="en-US" sz="3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llewyrch </a:t>
            </a:r>
            <a:r>
              <a:rPr lang="cy-GB" altLang="en-US" sz="37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 </a:t>
            </a:r>
            <a:r>
              <a:rPr lang="cy-GB" altLang="en-US" sz="37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ŵyneb </a:t>
            </a:r>
            <a:r>
              <a:rPr lang="cy-GB" altLang="en-US" sz="3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dwyn y fath hedd </a:t>
            </a:r>
          </a:p>
          <a:p>
            <a:pPr algn="l"/>
            <a:r>
              <a:rPr lang="cy-GB" altLang="en-US" sz="3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nes diffodd euogrwydd a dychryn y bedd</a:t>
            </a:r>
            <a:r>
              <a:rPr lang="cy-GB" altLang="en-US" sz="3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altLang="en-US" sz="37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36504" y="6505599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cy-GB" altLang="en-US" sz="1400" dirty="0">
                <a:latin typeface="Arial" pitchFamily="34" charset="0"/>
                <a:cs typeface="Arial" pitchFamily="34" charset="0"/>
              </a:rPr>
              <a:t>WILLIAM EDWARDS, 1773-1853</a:t>
            </a:r>
            <a:endParaRPr lang="cy-GB" alt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70678" y="5805264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76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296</cp:revision>
  <dcterms:modified xsi:type="dcterms:W3CDTF">2015-02-10T22:37:05Z</dcterms:modified>
</cp:coreProperties>
</file>